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967746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DigitalMatrix: High-Performance Computing Solutions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441746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DigitalMatrix empowers coders and students with cutting-edge computing solutions. It offers advanced hardware and a supportive community.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198" y="5848350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818" y="5855970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478" y="5829895"/>
            <a:ext cx="2219087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Arshad Pasha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83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383" y="3880009"/>
            <a:ext cx="12307253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spc="-40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Challenges of Today's Coders and Students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79383" y="4846558"/>
            <a:ext cx="13071634" cy="667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Coders and students face numerous challenges that hinder their progress. Limited computing power and a lack of targeted resources are common obstacles.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79383" y="6015514"/>
            <a:ext cx="501015" cy="501015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6" name="Text 3"/>
          <p:cNvSpPr/>
          <p:nvPr/>
        </p:nvSpPr>
        <p:spPr>
          <a:xfrm>
            <a:off x="971788" y="6114098"/>
            <a:ext cx="116086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1503045" y="6015514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2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Limited Resources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503045" y="6465451"/>
            <a:ext cx="3485078" cy="667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Limited access to computing resources slows down development.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0770" y="6015514"/>
            <a:ext cx="501015" cy="501015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0" name="Text 7"/>
          <p:cNvSpPr/>
          <p:nvPr/>
        </p:nvSpPr>
        <p:spPr>
          <a:xfrm>
            <a:off x="5373172" y="6114098"/>
            <a:ext cx="176093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8"/>
          <p:cNvSpPr/>
          <p:nvPr/>
        </p:nvSpPr>
        <p:spPr>
          <a:xfrm>
            <a:off x="5934432" y="6015514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2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Inefficient Tools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934432" y="6465451"/>
            <a:ext cx="3485078" cy="667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Outdated tools lead to wasted time and lost productivity.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2158" y="6015514"/>
            <a:ext cx="501015" cy="501015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4" name="Text 11"/>
          <p:cNvSpPr/>
          <p:nvPr/>
        </p:nvSpPr>
        <p:spPr>
          <a:xfrm>
            <a:off x="9804202" y="6114098"/>
            <a:ext cx="176808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10365819" y="6015514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2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Skill Gaps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10365819" y="6465451"/>
            <a:ext cx="3485078" cy="667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Skill development hampered by lack of targeted resources.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754386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Limited Computing Power: Impact on Productivity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650575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Insufficient computing power drastically reduces coder productivity. This leads to longer compilation times and delayed project delivery.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91537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Slow Compilation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63798" y="5512832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Increased waiting times significantly stall development workflows.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491537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Reduced Efficiency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23929" y="5512832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Lowered throughput affects coder focus, diminishing overall productivity.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9985" y="654010"/>
            <a:ext cx="7484031" cy="2020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b="1" spc="-42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Lack of Targeted Resources: Frustrating Skill Development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829985" y="3030617"/>
            <a:ext cx="7484031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absence of resources specifically designed for coding slows learning. This can lead to stagnation and frustration among students.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29985" y="4008834"/>
            <a:ext cx="3623548" cy="2020610"/>
          </a:xfrm>
          <a:prstGeom prst="roundRect">
            <a:avLst>
              <a:gd name="adj" fmla="val 1761"/>
            </a:avLst>
          </a:prstGeom>
          <a:solidFill>
            <a:srgbClr val="303132"/>
          </a:solidFill>
          <a:ln/>
        </p:spPr>
      </p:sp>
      <p:sp>
        <p:nvSpPr>
          <p:cNvPr id="6" name="Text 3"/>
          <p:cNvSpPr/>
          <p:nvPr/>
        </p:nvSpPr>
        <p:spPr>
          <a:xfrm>
            <a:off x="1067038" y="4245888"/>
            <a:ext cx="269509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spc="-21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Delayed Learning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67038" y="4725114"/>
            <a:ext cx="3149441" cy="1067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Skill acquisition is slowed by poor access to training materials.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0586" y="4008834"/>
            <a:ext cx="3623548" cy="2020610"/>
          </a:xfrm>
          <a:prstGeom prst="roundRect">
            <a:avLst>
              <a:gd name="adj" fmla="val 1761"/>
            </a:avLst>
          </a:prstGeom>
          <a:solidFill>
            <a:srgbClr val="303132"/>
          </a:solidFill>
          <a:ln/>
        </p:spPr>
      </p:sp>
      <p:sp>
        <p:nvSpPr>
          <p:cNvPr id="9" name="Text 6"/>
          <p:cNvSpPr/>
          <p:nvPr/>
        </p:nvSpPr>
        <p:spPr>
          <a:xfrm>
            <a:off x="4927640" y="4245888"/>
            <a:ext cx="269509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spc="-21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Career Impact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4927640" y="4725114"/>
            <a:ext cx="3149441" cy="711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Impeded ability to develop job-relevant skills.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29985" y="6266497"/>
            <a:ext cx="7484031" cy="1309092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</p:sp>
      <p:sp>
        <p:nvSpPr>
          <p:cNvPr id="12" name="Text 9"/>
          <p:cNvSpPr/>
          <p:nvPr/>
        </p:nvSpPr>
        <p:spPr>
          <a:xfrm>
            <a:off x="1067038" y="6503551"/>
            <a:ext cx="269509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b="1" spc="-21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Stagnation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067038" y="6982778"/>
            <a:ext cx="7009924" cy="355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Lack of progress in skill enhancement results in frustration.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9713" y="793313"/>
            <a:ext cx="7557373" cy="1287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spc="-41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Inefficient Tools: Wasted Time and Effort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79713" y="2421017"/>
            <a:ext cx="7557373" cy="6800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Outdated or poorly integrated development tools waste valuable time. This results in increased project timelines and reduced overall efficiency.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713" y="3356015"/>
            <a:ext cx="1133356" cy="13600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52993" y="3582591"/>
            <a:ext cx="2575917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2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Slow Debugging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752993" y="4040624"/>
            <a:ext cx="6084094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Lengthy process of identifying and correcting errors.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713" y="4716066"/>
            <a:ext cx="1133356" cy="13600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52993" y="4942642"/>
            <a:ext cx="2575917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2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Integration Issues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752993" y="5400675"/>
            <a:ext cx="6084094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Conflicts and compatibility issues waste valuable time.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713" y="6076117"/>
            <a:ext cx="1133356" cy="136005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52993" y="6302693"/>
            <a:ext cx="2575917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2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Duplication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752993" y="6760726"/>
            <a:ext cx="6084094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Repetitive tasks due to ineffective toolsets.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1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718" y="3455075"/>
            <a:ext cx="13044964" cy="1287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spc="-41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DigitalMatrix Solutions: Empowering Coders and Students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92718" y="5081826"/>
            <a:ext cx="13044964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DigitalMatrix offers advanced hardware, a resource-rich hub, and a supportive community. These solutions empower coders and students.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18" y="5676305"/>
            <a:ext cx="566261" cy="56626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2718" y="6469023"/>
            <a:ext cx="2697718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2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Advanced Hardware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92718" y="6926580"/>
            <a:ext cx="4121825" cy="679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State-of-the-art computing for peak performance.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228" y="5676305"/>
            <a:ext cx="566261" cy="56626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54228" y="6469023"/>
            <a:ext cx="2574012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2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Digital Hub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5254228" y="6926580"/>
            <a:ext cx="4121825" cy="679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Comprehensive resources for learning and growth.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5676305"/>
            <a:ext cx="566261" cy="56626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5738" y="6469023"/>
            <a:ext cx="3083719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20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Supportive Community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9715738" y="6926580"/>
            <a:ext cx="4121944" cy="679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Collaboration and problem-solving with peers.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4272" y="663416"/>
            <a:ext cx="12941856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b="1" spc="-43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Advanced Hardware: Unlocking New Levels of Performance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44272" y="2516505"/>
            <a:ext cx="12941856" cy="36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DigitalMatrix provides access to advanced hardware. This dramatically reduces compile times and increases coding efficiency.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877735" y="5191839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5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Faster Compilation</a:t>
            </a:r>
            <a:endParaRPr lang="en-US" sz="2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1590" y="3149679"/>
            <a:ext cx="4427101" cy="442710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31014" y="4870668"/>
            <a:ext cx="115253" cy="452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35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9890522" y="3994666"/>
            <a:ext cx="2885003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Enhanced Efficiency</a:t>
            </a:r>
            <a:endParaRPr lang="en-US" sz="21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590" y="3149679"/>
            <a:ext cx="4427101" cy="442710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21563" y="3948291"/>
            <a:ext cx="174903" cy="452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35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6"/>
          <p:cNvSpPr/>
          <p:nvPr/>
        </p:nvSpPr>
        <p:spPr>
          <a:xfrm>
            <a:off x="9890522" y="6389132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Increased Output</a:t>
            </a:r>
            <a:endParaRPr lang="en-US" sz="21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590" y="3149679"/>
            <a:ext cx="4427101" cy="442710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759720" y="6592074"/>
            <a:ext cx="175498" cy="452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35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542" y="592574"/>
            <a:ext cx="7635716" cy="1836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spc="-39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Resource-Rich Digital Hub: Accelerating Learning and Growth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240542" y="2752011"/>
            <a:ext cx="7635716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DigitalMatrix hub offers tutorials, documentation, and code examples. These resources accelerate skill development and career growth.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548438" y="3640931"/>
            <a:ext cx="30480" cy="3998714"/>
          </a:xfrm>
          <a:prstGeom prst="roundRect">
            <a:avLst>
              <a:gd name="adj" fmla="val 106046"/>
            </a:avLst>
          </a:prstGeom>
          <a:solidFill>
            <a:srgbClr val="494A4B"/>
          </a:solidFill>
          <a:ln/>
        </p:spPr>
      </p:sp>
      <p:sp>
        <p:nvSpPr>
          <p:cNvPr id="6" name="Shape 3"/>
          <p:cNvSpPr/>
          <p:nvPr/>
        </p:nvSpPr>
        <p:spPr>
          <a:xfrm>
            <a:off x="6775609" y="4110514"/>
            <a:ext cx="754142" cy="30480"/>
          </a:xfrm>
          <a:prstGeom prst="roundRect">
            <a:avLst>
              <a:gd name="adj" fmla="val 106046"/>
            </a:avLst>
          </a:prstGeom>
          <a:solidFill>
            <a:srgbClr val="494A4B"/>
          </a:solidFill>
          <a:ln/>
        </p:spPr>
      </p:sp>
      <p:sp>
        <p:nvSpPr>
          <p:cNvPr id="7" name="Shape 4"/>
          <p:cNvSpPr/>
          <p:nvPr/>
        </p:nvSpPr>
        <p:spPr>
          <a:xfrm>
            <a:off x="6321266" y="3883343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6507480" y="3978831"/>
            <a:ext cx="112276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spc="-23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748826" y="3856315"/>
            <a:ext cx="2448639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spc="-19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Tutorials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748826" y="4291608"/>
            <a:ext cx="612743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Step-by-step guides to master coding concepts.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775609" y="5515213"/>
            <a:ext cx="754142" cy="30480"/>
          </a:xfrm>
          <a:prstGeom prst="roundRect">
            <a:avLst>
              <a:gd name="adj" fmla="val 106046"/>
            </a:avLst>
          </a:prstGeom>
          <a:solidFill>
            <a:srgbClr val="494A4B"/>
          </a:solidFill>
          <a:ln/>
        </p:spPr>
      </p:sp>
      <p:sp>
        <p:nvSpPr>
          <p:cNvPr id="12" name="Shape 9"/>
          <p:cNvSpPr/>
          <p:nvPr/>
        </p:nvSpPr>
        <p:spPr>
          <a:xfrm>
            <a:off x="6321266" y="5288042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3" name="Text 10"/>
          <p:cNvSpPr/>
          <p:nvPr/>
        </p:nvSpPr>
        <p:spPr>
          <a:xfrm>
            <a:off x="6478429" y="5383530"/>
            <a:ext cx="170378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spc="-23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748826" y="5261015"/>
            <a:ext cx="2448639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spc="-19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Documentation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748826" y="5696307"/>
            <a:ext cx="612743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Comprehensive references for all tools.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775609" y="6919913"/>
            <a:ext cx="754142" cy="30480"/>
          </a:xfrm>
          <a:prstGeom prst="roundRect">
            <a:avLst>
              <a:gd name="adj" fmla="val 106046"/>
            </a:avLst>
          </a:prstGeom>
          <a:solidFill>
            <a:srgbClr val="494A4B"/>
          </a:solidFill>
          <a:ln/>
        </p:spPr>
      </p:sp>
      <p:sp>
        <p:nvSpPr>
          <p:cNvPr id="17" name="Shape 14"/>
          <p:cNvSpPr/>
          <p:nvPr/>
        </p:nvSpPr>
        <p:spPr>
          <a:xfrm>
            <a:off x="6321266" y="6692741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8" name="Text 15"/>
          <p:cNvSpPr/>
          <p:nvPr/>
        </p:nvSpPr>
        <p:spPr>
          <a:xfrm>
            <a:off x="6478191" y="6788229"/>
            <a:ext cx="170974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spc="-23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7748826" y="6665714"/>
            <a:ext cx="2448639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spc="-19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Code Examples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7748826" y="7101007"/>
            <a:ext cx="612743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Practical, ready-to-use code snippets.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29571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44" kern="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Supportive Community: Collaborative Problem-Solving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225760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DigitalMatrix fosters a community where coders and students collaborate. They share knowledge and solve problems together, enhancing learning.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4902" y="4243745"/>
            <a:ext cx="2128957" cy="8442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30385" y="4524018"/>
            <a:ext cx="117872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40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400675" y="4490561"/>
            <a:ext cx="165270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Mentorship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215533" y="5103614"/>
            <a:ext cx="8489394" cy="15240"/>
          </a:xfrm>
          <a:prstGeom prst="roundRect">
            <a:avLst>
              <a:gd name="adj" fmla="val 242945"/>
            </a:avLst>
          </a:prstGeom>
          <a:solidFill>
            <a:srgbClr val="494A4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483" y="5149691"/>
            <a:ext cx="4257913" cy="84427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9905" y="5340429"/>
            <a:ext cx="178951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40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5396508"/>
            <a:ext cx="28429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Knowledge Sharing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6280071" y="6009561"/>
            <a:ext cx="7424857" cy="15240"/>
          </a:xfrm>
          <a:prstGeom prst="roundRect">
            <a:avLst>
              <a:gd name="adj" fmla="val 242945"/>
            </a:avLst>
          </a:prstGeom>
          <a:solidFill>
            <a:srgbClr val="494A4B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45" y="6055638"/>
            <a:ext cx="6386870" cy="84427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99548" y="6246376"/>
            <a:ext cx="179546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400" b="1" spc="-24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7529632" y="6302454"/>
            <a:ext cx="191178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22" kern="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Peer Support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2025-02-07T11:19:03Z</dcterms:created>
  <dcterms:modified xsi:type="dcterms:W3CDTF">2025-02-07T11:19:03Z</dcterms:modified>
</cp:coreProperties>
</file>